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8" r:id="rId1"/>
  </p:sldMasterIdLst>
  <p:notesMasterIdLst>
    <p:notesMasterId r:id="rId3"/>
  </p:notesMasterIdLst>
  <p:sldIdLst>
    <p:sldId id="256" r:id="rId2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36" d="100"/>
          <a:sy n="36" d="100"/>
        </p:scale>
        <p:origin x="2092" y="68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7B156-106D-4CED-AAEE-7FB87C8BBFA3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3E6CF-94DF-43B7-A879-01A6242C1D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5419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919988"/>
            <a:ext cx="7062366" cy="51509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477" y="7921844"/>
            <a:ext cx="2423223" cy="51695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4834812"/>
            <a:ext cx="7062367" cy="309928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175476" y="4834812"/>
            <a:ext cx="2423224" cy="3099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5754" y="5102923"/>
            <a:ext cx="6372731" cy="2563064"/>
          </a:xfrm>
        </p:spPr>
        <p:txBody>
          <a:bodyPr anchor="b">
            <a:noAutofit/>
          </a:bodyPr>
          <a:lstStyle>
            <a:lvl1pPr algn="r">
              <a:defRPr sz="504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754" y="8202209"/>
            <a:ext cx="6413506" cy="2086349"/>
          </a:xfrm>
        </p:spPr>
        <p:txBody>
          <a:bodyPr>
            <a:normAutofit/>
          </a:bodyPr>
          <a:lstStyle>
            <a:lvl1pPr marL="0" indent="0" algn="r">
              <a:buNone/>
              <a:defRPr sz="210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83438" y="11080885"/>
            <a:ext cx="2160270" cy="681567"/>
          </a:xfrm>
        </p:spPr>
        <p:txBody>
          <a:bodyPr/>
          <a:lstStyle/>
          <a:p>
            <a:fld id="{99B92BB2-08B0-44D4-B39C-F41B5D214769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0071" y="11080887"/>
            <a:ext cx="4222749" cy="681567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0919" y="5133962"/>
            <a:ext cx="1438808" cy="2532025"/>
          </a:xfrm>
        </p:spPr>
        <p:txBody>
          <a:bodyPr/>
          <a:lstStyle/>
          <a:p>
            <a:fld id="{AAA367F8-3A9C-4AD6-B7B1-F9D4D4BC8D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4095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" y="8534401"/>
            <a:ext cx="9620067" cy="313046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073" y="8795019"/>
            <a:ext cx="7239509" cy="1016366"/>
          </a:xfrm>
        </p:spPr>
        <p:txBody>
          <a:bodyPr anchor="b">
            <a:normAutofit/>
          </a:bodyPr>
          <a:lstStyle>
            <a:lvl1pPr>
              <a:defRPr sz="252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8221" y="1137917"/>
            <a:ext cx="7241361" cy="6700540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071" y="9811384"/>
            <a:ext cx="7239511" cy="1022595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2BB2-08B0-44D4-B39C-F41B5D214769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9260" y="8794447"/>
            <a:ext cx="1207328" cy="2036139"/>
          </a:xfrm>
        </p:spPr>
        <p:txBody>
          <a:bodyPr/>
          <a:lstStyle/>
          <a:p>
            <a:fld id="{AAA367F8-3A9C-4AD6-B7B1-F9D4D4BC8D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3430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" y="8534401"/>
            <a:ext cx="9620067" cy="313046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468" y="1137914"/>
            <a:ext cx="7241361" cy="6706467"/>
          </a:xfrm>
        </p:spPr>
        <p:txBody>
          <a:bodyPr anchor="ctr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8220" y="8792635"/>
            <a:ext cx="7233609" cy="2056626"/>
          </a:xfrm>
        </p:spPr>
        <p:txBody>
          <a:bodyPr anchor="ctr"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2BB2-08B0-44D4-B39C-F41B5D214769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9260" y="8795018"/>
            <a:ext cx="1207328" cy="2036139"/>
          </a:xfrm>
        </p:spPr>
        <p:txBody>
          <a:bodyPr/>
          <a:lstStyle/>
          <a:p>
            <a:fld id="{AAA367F8-3A9C-4AD6-B7B1-F9D4D4BC8D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9985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1" y="8534401"/>
            <a:ext cx="9620067" cy="313046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318" y="1151702"/>
            <a:ext cx="6746404" cy="5667314"/>
          </a:xfrm>
        </p:spPr>
        <p:txBody>
          <a:bodyPr anchor="ctr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38910" y="6833424"/>
            <a:ext cx="6287118" cy="1024740"/>
          </a:xfrm>
        </p:spPr>
        <p:txBody>
          <a:bodyPr anchor="t">
            <a:normAutofit/>
          </a:bodyPr>
          <a:lstStyle>
            <a:lvl1pPr marL="0" indent="0">
              <a:buNone/>
              <a:defRPr sz="147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8220" y="8792635"/>
            <a:ext cx="7249115" cy="2056626"/>
          </a:xfrm>
        </p:spPr>
        <p:txBody>
          <a:bodyPr anchor="ctr">
            <a:normAutofit/>
          </a:bodyPr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2BB2-08B0-44D4-B39C-F41B5D214769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9260" y="8791863"/>
            <a:ext cx="1207328" cy="2036139"/>
          </a:xfrm>
        </p:spPr>
        <p:txBody>
          <a:bodyPr/>
          <a:lstStyle/>
          <a:p>
            <a:fld id="{AAA367F8-3A9C-4AD6-B7B1-F9D4D4BC8D6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284479" y="1396483"/>
            <a:ext cx="560070" cy="1091582"/>
          </a:xfrm>
          <a:prstGeom prst="rect">
            <a:avLst/>
          </a:prstGeom>
        </p:spPr>
        <p:txBody>
          <a:bodyPr vert="horz" lIns="96012" tIns="48006" rIns="96012" bIns="4800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56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15551" y="5597337"/>
            <a:ext cx="480060" cy="1091584"/>
          </a:xfrm>
          <a:prstGeom prst="rect">
            <a:avLst/>
          </a:prstGeom>
        </p:spPr>
        <p:txBody>
          <a:bodyPr vert="horz" lIns="96012" tIns="48006" rIns="96012" bIns="4800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56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0371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" y="8534401"/>
            <a:ext cx="9620067" cy="313046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220" y="8792635"/>
            <a:ext cx="7241361" cy="1100982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8221" y="9893614"/>
            <a:ext cx="7241361" cy="955647"/>
          </a:xfrm>
        </p:spPr>
        <p:txBody>
          <a:bodyPr anchor="t"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2BB2-08B0-44D4-B39C-F41B5D214769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9260" y="8791863"/>
            <a:ext cx="1207328" cy="2036139"/>
          </a:xfrm>
        </p:spPr>
        <p:txBody>
          <a:bodyPr/>
          <a:lstStyle/>
          <a:p>
            <a:fld id="{AAA367F8-3A9C-4AD6-B7B1-F9D4D4BC8D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3892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137921"/>
            <a:ext cx="9620067" cy="313046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58221" y="1406026"/>
            <a:ext cx="7241361" cy="2017751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59260" y="4348380"/>
            <a:ext cx="2304288" cy="1075689"/>
          </a:xfrm>
        </p:spPr>
        <p:txBody>
          <a:bodyPr anchor="b">
            <a:noAutofit/>
          </a:bodyPr>
          <a:lstStyle>
            <a:lvl1pPr marL="0" indent="0">
              <a:buNone/>
              <a:defRPr sz="2520" b="0">
                <a:solidFill>
                  <a:schemeClr val="tx1"/>
                </a:solidFill>
              </a:defRPr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66766" y="5628542"/>
            <a:ext cx="2304288" cy="5438558"/>
          </a:xfrm>
        </p:spPr>
        <p:txBody>
          <a:bodyPr anchor="t">
            <a:normAutofit/>
          </a:bodyPr>
          <a:lstStyle>
            <a:lvl1pPr marL="0" indent="0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22334" y="4362163"/>
            <a:ext cx="2304288" cy="1075689"/>
          </a:xfrm>
        </p:spPr>
        <p:txBody>
          <a:bodyPr anchor="b">
            <a:noAutofit/>
          </a:bodyPr>
          <a:lstStyle>
            <a:lvl1pPr marL="0" indent="0">
              <a:buNone/>
              <a:defRPr sz="2520" b="0">
                <a:solidFill>
                  <a:schemeClr val="tx1"/>
                </a:solidFill>
              </a:defRPr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23696" y="5614759"/>
            <a:ext cx="2304288" cy="5438558"/>
          </a:xfrm>
        </p:spPr>
        <p:txBody>
          <a:bodyPr anchor="t">
            <a:normAutofit/>
          </a:bodyPr>
          <a:lstStyle>
            <a:lvl1pPr marL="0" indent="0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87443" y="4362163"/>
            <a:ext cx="2304288" cy="1075689"/>
          </a:xfrm>
        </p:spPr>
        <p:txBody>
          <a:bodyPr anchor="b">
            <a:noAutofit/>
          </a:bodyPr>
          <a:lstStyle>
            <a:lvl1pPr marL="0" indent="0">
              <a:buNone/>
              <a:defRPr sz="2520" b="0">
                <a:solidFill>
                  <a:schemeClr val="tx1"/>
                </a:solidFill>
              </a:defRPr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95196" y="5614757"/>
            <a:ext cx="2304288" cy="5438558"/>
          </a:xfrm>
        </p:spPr>
        <p:txBody>
          <a:bodyPr anchor="t">
            <a:normAutofit/>
          </a:bodyPr>
          <a:lstStyle>
            <a:lvl1pPr marL="0" indent="0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2BB2-08B0-44D4-B39C-F41B5D214769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367F8-3A9C-4AD6-B7B1-F9D4D4BC8D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4263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1" y="1137921"/>
            <a:ext cx="9620067" cy="313046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58221" y="1406026"/>
            <a:ext cx="7241361" cy="2017751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59011" y="8022006"/>
            <a:ext cx="2301870" cy="1075689"/>
          </a:xfrm>
        </p:spPr>
        <p:txBody>
          <a:bodyPr anchor="b">
            <a:noAutofit/>
          </a:bodyPr>
          <a:lstStyle>
            <a:lvl1pPr marL="0" indent="0">
              <a:buNone/>
              <a:defRPr sz="2520" b="0">
                <a:solidFill>
                  <a:schemeClr val="tx1"/>
                </a:solidFill>
              </a:defRPr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59011" y="4362163"/>
            <a:ext cx="2301870" cy="28448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480060" indent="0">
              <a:buNone/>
              <a:defRPr sz="1680"/>
            </a:lvl2pPr>
            <a:lvl3pPr marL="960120" indent="0">
              <a:buNone/>
              <a:defRPr sz="1680"/>
            </a:lvl3pPr>
            <a:lvl4pPr marL="1440180" indent="0">
              <a:buNone/>
              <a:defRPr sz="1680"/>
            </a:lvl4pPr>
            <a:lvl5pPr marL="1920240" indent="0">
              <a:buNone/>
              <a:defRPr sz="1680"/>
            </a:lvl5pPr>
            <a:lvl6pPr marL="2400300" indent="0">
              <a:buNone/>
              <a:defRPr sz="1680"/>
            </a:lvl6pPr>
            <a:lvl7pPr marL="2880360" indent="0">
              <a:buNone/>
              <a:defRPr sz="1680"/>
            </a:lvl7pPr>
            <a:lvl8pPr marL="3360420" indent="0">
              <a:buNone/>
              <a:defRPr sz="1680"/>
            </a:lvl8pPr>
            <a:lvl9pPr marL="3840480" indent="0">
              <a:buNone/>
              <a:defRPr sz="168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59011" y="9097695"/>
            <a:ext cx="2301870" cy="1983188"/>
          </a:xfrm>
        </p:spPr>
        <p:txBody>
          <a:bodyPr anchor="t">
            <a:normAutofit/>
          </a:bodyPr>
          <a:lstStyle>
            <a:lvl1pPr marL="0" indent="0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14022" y="8022006"/>
            <a:ext cx="2325824" cy="1075689"/>
          </a:xfrm>
        </p:spPr>
        <p:txBody>
          <a:bodyPr anchor="b">
            <a:noAutofit/>
          </a:bodyPr>
          <a:lstStyle>
            <a:lvl1pPr marL="0" indent="0">
              <a:buNone/>
              <a:defRPr sz="2520" b="0">
                <a:solidFill>
                  <a:schemeClr val="tx1"/>
                </a:solidFill>
              </a:defRPr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014022" y="4362163"/>
            <a:ext cx="2325824" cy="28448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480060" indent="0">
              <a:buNone/>
              <a:defRPr sz="1680"/>
            </a:lvl2pPr>
            <a:lvl3pPr marL="960120" indent="0">
              <a:buNone/>
              <a:defRPr sz="1680"/>
            </a:lvl3pPr>
            <a:lvl4pPr marL="1440180" indent="0">
              <a:buNone/>
              <a:defRPr sz="1680"/>
            </a:lvl4pPr>
            <a:lvl5pPr marL="1920240" indent="0">
              <a:buNone/>
              <a:defRPr sz="1680"/>
            </a:lvl5pPr>
            <a:lvl6pPr marL="2400300" indent="0">
              <a:buNone/>
              <a:defRPr sz="1680"/>
            </a:lvl6pPr>
            <a:lvl7pPr marL="2880360" indent="0">
              <a:buNone/>
              <a:defRPr sz="1680"/>
            </a:lvl7pPr>
            <a:lvl8pPr marL="3360420" indent="0">
              <a:buNone/>
              <a:defRPr sz="1680"/>
            </a:lvl8pPr>
            <a:lvl9pPr marL="3840480" indent="0">
              <a:buNone/>
              <a:defRPr sz="168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012957" y="9097693"/>
            <a:ext cx="2328904" cy="1983188"/>
          </a:xfrm>
        </p:spPr>
        <p:txBody>
          <a:bodyPr anchor="t">
            <a:normAutofit/>
          </a:bodyPr>
          <a:lstStyle>
            <a:lvl1pPr marL="0" indent="0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92580" y="8022006"/>
            <a:ext cx="2304050" cy="1075689"/>
          </a:xfrm>
        </p:spPr>
        <p:txBody>
          <a:bodyPr anchor="b">
            <a:noAutofit/>
          </a:bodyPr>
          <a:lstStyle>
            <a:lvl1pPr marL="0" indent="0">
              <a:buNone/>
              <a:defRPr sz="2520" b="0">
                <a:solidFill>
                  <a:schemeClr val="tx1"/>
                </a:solidFill>
              </a:defRPr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92579" y="4362163"/>
            <a:ext cx="2304050" cy="28448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480060" indent="0">
              <a:buNone/>
              <a:defRPr sz="1680"/>
            </a:lvl2pPr>
            <a:lvl3pPr marL="960120" indent="0">
              <a:buNone/>
              <a:defRPr sz="1680"/>
            </a:lvl3pPr>
            <a:lvl4pPr marL="1440180" indent="0">
              <a:buNone/>
              <a:defRPr sz="1680"/>
            </a:lvl4pPr>
            <a:lvl5pPr marL="1920240" indent="0">
              <a:buNone/>
              <a:defRPr sz="1680"/>
            </a:lvl5pPr>
            <a:lvl6pPr marL="2400300" indent="0">
              <a:buNone/>
              <a:defRPr sz="1680"/>
            </a:lvl6pPr>
            <a:lvl7pPr marL="2880360" indent="0">
              <a:buNone/>
              <a:defRPr sz="1680"/>
            </a:lvl7pPr>
            <a:lvl8pPr marL="3360420" indent="0">
              <a:buNone/>
              <a:defRPr sz="1680"/>
            </a:lvl8pPr>
            <a:lvl9pPr marL="3840480" indent="0">
              <a:buNone/>
              <a:defRPr sz="168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92481" y="9097689"/>
            <a:ext cx="2307101" cy="1983188"/>
          </a:xfrm>
        </p:spPr>
        <p:txBody>
          <a:bodyPr anchor="t">
            <a:normAutofit/>
          </a:bodyPr>
          <a:lstStyle>
            <a:lvl1pPr marL="0" indent="0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2BB2-08B0-44D4-B39C-F41B5D214769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367F8-3A9C-4AD6-B7B1-F9D4D4BC8D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5748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" y="1137921"/>
            <a:ext cx="9620067" cy="313046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221" y="1406026"/>
            <a:ext cx="7241361" cy="2017751"/>
          </a:xfrm>
        </p:spPr>
        <p:txBody>
          <a:bodyPr/>
          <a:lstStyle>
            <a:lvl1pPr algn="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2BB2-08B0-44D4-B39C-F41B5D214769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367F8-3A9C-4AD6-B7B1-F9D4D4BC8D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8503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2001861" y="5686748"/>
            <a:ext cx="12810103" cy="143660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38038" y="1137915"/>
            <a:ext cx="1123082" cy="832894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5754" y="1137917"/>
            <a:ext cx="6905177" cy="9942966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80601" y="11080885"/>
            <a:ext cx="2160270" cy="681567"/>
          </a:xfrm>
        </p:spPr>
        <p:txBody>
          <a:bodyPr/>
          <a:lstStyle/>
          <a:p>
            <a:fld id="{99B92BB2-08B0-44D4-B39C-F41B5D214769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5754" y="11080887"/>
            <a:ext cx="4744907" cy="681567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2710" y="10140667"/>
            <a:ext cx="1207118" cy="2376453"/>
          </a:xfrm>
        </p:spPr>
        <p:txBody>
          <a:bodyPr anchor="t"/>
          <a:lstStyle>
            <a:lvl1pPr algn="ctr">
              <a:defRPr/>
            </a:lvl1pPr>
          </a:lstStyle>
          <a:p>
            <a:fld id="{AAA367F8-3A9C-4AD6-B7B1-F9D4D4BC8D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190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" y="1137921"/>
            <a:ext cx="9620067" cy="313046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2BB2-08B0-44D4-B39C-F41B5D214769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367F8-3A9C-4AD6-B7B1-F9D4D4BC8D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5925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" y="5093074"/>
            <a:ext cx="9620067" cy="313046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221" y="5357137"/>
            <a:ext cx="7233608" cy="2036138"/>
          </a:xfrm>
        </p:spPr>
        <p:txBody>
          <a:bodyPr anchor="ctr">
            <a:normAutofit/>
          </a:bodyPr>
          <a:lstStyle>
            <a:lvl1pPr algn="r">
              <a:defRPr sz="37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221" y="7900055"/>
            <a:ext cx="7233608" cy="3180832"/>
          </a:xfrm>
        </p:spPr>
        <p:txBody>
          <a:bodyPr>
            <a:normAutofit/>
          </a:bodyPr>
          <a:lstStyle>
            <a:lvl1pPr marL="0" indent="0" algn="r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34101" y="11080885"/>
            <a:ext cx="2160270" cy="681567"/>
          </a:xfrm>
        </p:spPr>
        <p:txBody>
          <a:bodyPr/>
          <a:lstStyle/>
          <a:p>
            <a:fld id="{99B92BB2-08B0-44D4-B39C-F41B5D214769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0070" y="11080887"/>
            <a:ext cx="5076407" cy="681567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9260" y="5357140"/>
            <a:ext cx="1207328" cy="2036139"/>
          </a:xfrm>
        </p:spPr>
        <p:txBody>
          <a:bodyPr/>
          <a:lstStyle/>
          <a:p>
            <a:fld id="{AAA367F8-3A9C-4AD6-B7B1-F9D4D4BC8D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8200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" y="1137921"/>
            <a:ext cx="9620067" cy="313046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070" y="1406026"/>
            <a:ext cx="7231760" cy="2017751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0071" y="4362163"/>
            <a:ext cx="3525794" cy="67187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4185" y="4362163"/>
            <a:ext cx="3527644" cy="67187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2BB2-08B0-44D4-B39C-F41B5D214769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367F8-3A9C-4AD6-B7B1-F9D4D4BC8D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6787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" y="1137921"/>
            <a:ext cx="9620067" cy="313046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221" y="1406030"/>
            <a:ext cx="7241361" cy="201774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037" y="4362166"/>
            <a:ext cx="3302334" cy="1293852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221" y="5656018"/>
            <a:ext cx="3535397" cy="542486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6779" y="4362163"/>
            <a:ext cx="3302803" cy="1291875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64186" y="5656018"/>
            <a:ext cx="3535396" cy="542486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2BB2-08B0-44D4-B39C-F41B5D214769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367F8-3A9C-4AD6-B7B1-F9D4D4BC8D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9609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" y="1137921"/>
            <a:ext cx="9620067" cy="313046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2BB2-08B0-44D4-B39C-F41B5D214769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367F8-3A9C-4AD6-B7B1-F9D4D4BC8D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406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8103078" y="3683422"/>
            <a:ext cx="1516990" cy="26930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096308" y="1137920"/>
            <a:ext cx="1504893" cy="2553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2BB2-08B0-44D4-B39C-F41B5D214769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367F8-3A9C-4AD6-B7B1-F9D4D4BC8D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224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" y="1137921"/>
            <a:ext cx="9620067" cy="313046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221" y="1406024"/>
            <a:ext cx="7241361" cy="2017755"/>
          </a:xfrm>
        </p:spPr>
        <p:txBody>
          <a:bodyPr anchor="ctr">
            <a:normAutofit/>
          </a:bodyPr>
          <a:lstStyle>
            <a:lvl1pPr>
              <a:defRPr sz="37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104" y="4362166"/>
            <a:ext cx="4109477" cy="671871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071" y="4362164"/>
            <a:ext cx="2936052" cy="6718725"/>
          </a:xfrm>
        </p:spPr>
        <p:txBody>
          <a:bodyPr anchor="ctr"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2BB2-08B0-44D4-B39C-F41B5D214769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367F8-3A9C-4AD6-B7B1-F9D4D4BC8D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626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" y="1137921"/>
            <a:ext cx="9620067" cy="313046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221" y="1406026"/>
            <a:ext cx="7241361" cy="2017751"/>
          </a:xfrm>
        </p:spPr>
        <p:txBody>
          <a:bodyPr anchor="ctr">
            <a:normAutofit/>
          </a:bodyPr>
          <a:lstStyle>
            <a:lvl1pPr>
              <a:defRPr sz="37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86504" y="4362165"/>
            <a:ext cx="4113078" cy="6718716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8221" y="4362166"/>
            <a:ext cx="2938411" cy="6718721"/>
          </a:xfrm>
        </p:spPr>
        <p:txBody>
          <a:bodyPr anchor="ctr"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2BB2-08B0-44D4-B39C-F41B5D214769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367F8-3A9C-4AD6-B7B1-F9D4D4BC8D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5729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601200" cy="128016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8221" y="1406026"/>
            <a:ext cx="7241361" cy="2017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071" y="4362163"/>
            <a:ext cx="7231758" cy="6718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36275" y="11080885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92BB2-08B0-44D4-B39C-F41B5D214769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0070" y="11080887"/>
            <a:ext cx="5076407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1030" y="1406027"/>
            <a:ext cx="1215558" cy="2036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367F8-3A9C-4AD6-B7B1-F9D4D4BC8D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21142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37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47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47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47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4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4.wdp"/><Relationship Id="rId1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8.jpg"/><Relationship Id="rId12" Type="http://schemas.openxmlformats.org/officeDocument/2006/relationships/image" Target="../media/image11.png"/><Relationship Id="rId17" Type="http://schemas.microsoft.com/office/2007/relationships/hdphoto" Target="../media/hdphoto6.wdp"/><Relationship Id="rId2" Type="http://schemas.openxmlformats.org/officeDocument/2006/relationships/image" Target="../media/image4.jp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11" Type="http://schemas.microsoft.com/office/2007/relationships/hdphoto" Target="../media/hdphoto3.wdp"/><Relationship Id="rId5" Type="http://schemas.openxmlformats.org/officeDocument/2006/relationships/image" Target="../media/image6.jpg"/><Relationship Id="rId15" Type="http://schemas.microsoft.com/office/2007/relationships/hdphoto" Target="../media/hdphoto5.wdp"/><Relationship Id="rId10" Type="http://schemas.openxmlformats.org/officeDocument/2006/relationships/image" Target="../media/image10.png"/><Relationship Id="rId19" Type="http://schemas.microsoft.com/office/2007/relationships/hdphoto" Target="../media/hdphoto7.wdp"/><Relationship Id="rId4" Type="http://schemas.microsoft.com/office/2007/relationships/hdphoto" Target="../media/hdphoto1.wdp"/><Relationship Id="rId9" Type="http://schemas.microsoft.com/office/2007/relationships/hdphoto" Target="../media/hdphoto2.wdp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1622631-9876-415E-B084-431E23A63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8267">
            <a:off x="409846" y="5768784"/>
            <a:ext cx="2527242" cy="1685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C7A3386-EA61-4BBA-9610-AD84CE082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5" b="100000" l="0" r="100000">
                        <a14:foregroundMark x1="9247" y1="44521" x2="9247" y2="44521"/>
                        <a14:foregroundMark x1="12671" y1="43151" x2="12671" y2="43151"/>
                        <a14:foregroundMark x1="8219" y1="48630" x2="8219" y2="48630"/>
                        <a14:foregroundMark x1="12671" y1="49315" x2="12671" y2="49315"/>
                        <a14:foregroundMark x1="8219" y1="54795" x2="8219" y2="54795"/>
                        <a14:foregroundMark x1="14726" y1="53767" x2="14726" y2="54795"/>
                        <a14:foregroundMark x1="8219" y1="60616" x2="8219" y2="60616"/>
                        <a14:foregroundMark x1="15753" y1="61301" x2="15753" y2="61301"/>
                        <a14:foregroundMark x1="8904" y1="66096" x2="8904" y2="66096"/>
                        <a14:foregroundMark x1="18151" y1="68151" x2="18151" y2="68151"/>
                        <a14:foregroundMark x1="13014" y1="73288" x2="13014" y2="73288"/>
                        <a14:foregroundMark x1="86301" y1="45205" x2="86301" y2="45205"/>
                        <a14:foregroundMark x1="90753" y1="44178" x2="90753" y2="44178"/>
                        <a14:foregroundMark x1="91781" y1="47603" x2="91781" y2="47603"/>
                        <a14:foregroundMark x1="86301" y1="49315" x2="86301" y2="49315"/>
                        <a14:foregroundMark x1="92808" y1="54110" x2="92808" y2="54110"/>
                        <a14:foregroundMark x1="85616" y1="55822" x2="84589" y2="55822"/>
                        <a14:foregroundMark x1="83904" y1="63014" x2="83904" y2="63014"/>
                        <a14:foregroundMark x1="91781" y1="61644" x2="91781" y2="61644"/>
                        <a14:foregroundMark x1="90068" y1="66781" x2="90068" y2="66781"/>
                        <a14:foregroundMark x1="88014" y1="72603" x2="88014" y2="72603"/>
                        <a14:foregroundMark x1="81164" y1="70548" x2="81164" y2="705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367" y="-237293"/>
            <a:ext cx="4878465" cy="487846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12075C8-0637-4F28-B9A7-A30923C48E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046" y="5691331"/>
            <a:ext cx="2729939" cy="18208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567A03E1-2EEF-4995-AE44-8C45B84049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7165">
            <a:off x="4612419" y="5546673"/>
            <a:ext cx="2865140" cy="19110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9BC732FF-C6E9-4982-97BC-4D86B61F6D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7250">
            <a:off x="6588181" y="5700306"/>
            <a:ext cx="2726902" cy="18188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10C45101-4CDF-4327-B1BD-927563D7474D}"/>
              </a:ext>
            </a:extLst>
          </p:cNvPr>
          <p:cNvGrpSpPr/>
          <p:nvPr/>
        </p:nvGrpSpPr>
        <p:grpSpPr>
          <a:xfrm>
            <a:off x="760293" y="10748539"/>
            <a:ext cx="8283756" cy="2775335"/>
            <a:chOff x="1673468" y="10614601"/>
            <a:chExt cx="6455884" cy="2396464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82C69569-CFEC-44C0-B5C8-06532A391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5597" l="0" r="100000">
                          <a14:foregroundMark x1="69261" y1="37526" x2="84436" y2="61216"/>
                          <a14:backgroundMark x1="66459" y1="27883" x2="67237" y2="763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3468" y="10614601"/>
              <a:ext cx="6455884" cy="2396464"/>
            </a:xfrm>
            <a:prstGeom prst="rect">
              <a:avLst/>
            </a:prstGeom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7E79476C-D37D-4622-B45A-713308029919}"/>
                </a:ext>
              </a:extLst>
            </p:cNvPr>
            <p:cNvSpPr txBox="1"/>
            <p:nvPr/>
          </p:nvSpPr>
          <p:spPr>
            <a:xfrm>
              <a:off x="2578308" y="11584307"/>
              <a:ext cx="3221920" cy="398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b="1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ボアルース長野スクール</a:t>
              </a:r>
            </a:p>
          </p:txBody>
        </p:sp>
      </p:grpSp>
      <p:pic>
        <p:nvPicPr>
          <p:cNvPr id="14" name="図 13">
            <a:extLst>
              <a:ext uri="{FF2B5EF4-FFF2-40B4-BE49-F238E27FC236}">
                <a16:creationId xmlns:a16="http://schemas.microsoft.com/office/drawing/2014/main" id="{7BB22BFE-50A9-4A9F-A362-C7074C57CC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5520" b="97804" l="20020" r="80859">
                        <a14:foregroundMark x1="55664" y1="39385" x2="54102" y2="47145"/>
                        <a14:foregroundMark x1="65723" y1="41288" x2="72168" y2="39824"/>
                        <a14:foregroundMark x1="74805" y1="38214" x2="74805" y2="38214"/>
                        <a14:foregroundMark x1="49219" y1="43338" x2="43262" y2="50659"/>
                        <a14:foregroundMark x1="41797" y1="51537" x2="41797" y2="51537"/>
                        <a14:foregroundMark x1="42578" y1="52562" x2="42578" y2="52562"/>
                        <a14:backgroundMark x1="29102" y1="67350" x2="29883" y2="72767"/>
                        <a14:backgroundMark x1="70898" y1="68521" x2="70703" y2="74378"/>
                        <a14:backgroundMark x1="42480" y1="70717" x2="41797" y2="75403"/>
                        <a14:backgroundMark x1="44629" y1="71303" x2="44629" y2="71303"/>
                        <a14:backgroundMark x1="49219" y1="46852" x2="49219" y2="46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3405" y="888889"/>
            <a:ext cx="5950460" cy="3968909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580B5B1-08A3-482C-B102-791292498CA3}"/>
              </a:ext>
            </a:extLst>
          </p:cNvPr>
          <p:cNvSpPr txBox="1"/>
          <p:nvPr/>
        </p:nvSpPr>
        <p:spPr>
          <a:xfrm>
            <a:off x="195815" y="268644"/>
            <a:ext cx="9209572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8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ボアルース</a:t>
            </a:r>
            <a:r>
              <a:rPr kumimoji="1" lang="ja-JP" altLang="en-US" sz="48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長野</a:t>
            </a:r>
            <a:r>
              <a:rPr kumimoji="1" lang="ja-JP" altLang="en-US" sz="48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フットサルスクール</a:t>
            </a:r>
            <a:endParaRPr kumimoji="1" lang="en-US" altLang="ja-JP" sz="4800" b="1" dirty="0">
              <a:ln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pPr algn="ctr"/>
            <a:r>
              <a:rPr kumimoji="1" lang="ja-JP" altLang="en-US" sz="32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～ボアルース長野の選手と一緒に練習しよう～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927D32C-206A-4A78-A36A-8FDC58437CBE}"/>
              </a:ext>
            </a:extLst>
          </p:cNvPr>
          <p:cNvSpPr txBox="1"/>
          <p:nvPr/>
        </p:nvSpPr>
        <p:spPr>
          <a:xfrm>
            <a:off x="1586516" y="4864668"/>
            <a:ext cx="6428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※</a:t>
            </a:r>
            <a:r>
              <a:rPr kumimoji="1" lang="ja-JP" altLang="en-US" sz="40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無料体験実施中！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92228F90-F827-4376-923D-61B2A62743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271" b="97804" l="7422" r="96387">
                        <a14:foregroundMark x1="47461" y1="16105" x2="47070" y2="20644"/>
                        <a14:foregroundMark x1="67578" y1="19473" x2="67578" y2="19473"/>
                        <a14:foregroundMark x1="64063" y1="21669" x2="57129" y2="27086"/>
                        <a14:foregroundMark x1="33594" y1="40703" x2="25391" y2="51684"/>
                        <a14:foregroundMark x1="35254" y1="66471" x2="30664" y2="73499"/>
                        <a14:foregroundMark x1="45703" y1="13324" x2="45703" y2="13324"/>
                        <a14:foregroundMark x1="27344" y1="57980" x2="27344" y2="57980"/>
                        <a14:foregroundMark x1="40625" y1="92679" x2="40625" y2="92679"/>
                        <a14:backgroundMark x1="24121" y1="43631" x2="20313" y2="51098"/>
                        <a14:backgroundMark x1="25977" y1="67057" x2="29492" y2="78624"/>
                        <a14:backgroundMark x1="22754" y1="63982" x2="18848" y2="74671"/>
                        <a14:backgroundMark x1="37305" y1="45534" x2="33203" y2="52562"/>
                        <a14:backgroundMark x1="36621" y1="56369" x2="33594" y2="56223"/>
                        <a14:backgroundMark x1="34570" y1="55637" x2="30957" y2="55344"/>
                        <a14:backgroundMark x1="27441" y1="54758" x2="27441" y2="54758"/>
                        <a14:backgroundMark x1="57520" y1="56955" x2="72852" y2="82430"/>
                        <a14:backgroundMark x1="55859" y1="48902" x2="56055" y2="78624"/>
                        <a14:backgroundMark x1="43555" y1="70717" x2="43555" y2="70717"/>
                        <a14:backgroundMark x1="43359" y1="70425" x2="43359" y2="70425"/>
                        <a14:backgroundMark x1="43359" y1="68521" x2="40723" y2="73206"/>
                        <a14:backgroundMark x1="42188" y1="75695" x2="45898" y2="77745"/>
                        <a14:backgroundMark x1="58496" y1="30161" x2="58496" y2="30161"/>
                        <a14:backgroundMark x1="57617" y1="30161" x2="57617" y2="301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51" y="1600108"/>
            <a:ext cx="4912744" cy="3276761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96C53EC8-72D1-434F-860A-5A8DCD1E76B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36230" y1="42313" x2="33105" y2="45681"/>
                        <a14:foregroundMark x1="49805" y1="43338" x2="57520" y2="51537"/>
                        <a14:foregroundMark x1="36719" y1="37775" x2="36816" y2="41874"/>
                        <a14:foregroundMark x1="46582" y1="55198" x2="48633" y2="64275"/>
                        <a14:foregroundMark x1="43066" y1="28990" x2="42969" y2="31332"/>
                        <a14:foregroundMark x1="48633" y1="59151" x2="49414" y2="60761"/>
                        <a14:foregroundMark x1="34180" y1="81698" x2="34180" y2="82577"/>
                        <a14:foregroundMark x1="34570" y1="81406" x2="34180" y2="82870"/>
                        <a14:foregroundMark x1="50293" y1="82870" x2="53320" y2="85944"/>
                        <a14:foregroundMark x1="57813" y1="49634" x2="58398" y2="51537"/>
                        <a14:foregroundMark x1="56445" y1="52123" x2="56934" y2="52416"/>
                        <a14:backgroundMark x1="40430" y1="70571" x2="39355" y2="76867"/>
                        <a14:backgroundMark x1="36719" y1="45095" x2="36914" y2="52709"/>
                        <a14:backgroundMark x1="47559" y1="71157" x2="47559" y2="77745"/>
                        <a14:backgroundMark x1="54785" y1="65886" x2="54492" y2="70571"/>
                        <a14:backgroundMark x1="44727" y1="65739" x2="46289" y2="68521"/>
                        <a14:backgroundMark x1="52051" y1="40996" x2="54395" y2="44949"/>
                        <a14:backgroundMark x1="52539" y1="43631" x2="54492" y2="46559"/>
                        <a14:backgroundMark x1="54492" y1="46559" x2="54492" y2="46559"/>
                        <a14:backgroundMark x1="35938" y1="68375" x2="35938" y2="68375"/>
                        <a14:backgroundMark x1="41992" y1="67057" x2="41992" y2="670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153" y="665393"/>
            <a:ext cx="7119715" cy="4748794"/>
          </a:xfrm>
          <a:prstGeom prst="rect">
            <a:avLst/>
          </a:prstGeom>
        </p:spPr>
      </p:pic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EF789C68-7E2E-4099-AE93-4EE346DD0B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427449"/>
              </p:ext>
            </p:extLst>
          </p:nvPr>
        </p:nvGraphicFramePr>
        <p:xfrm>
          <a:off x="512770" y="8195113"/>
          <a:ext cx="8575656" cy="3373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881">
                  <a:extLst>
                    <a:ext uri="{9D8B030D-6E8A-4147-A177-3AD203B41FA5}">
                      <a16:colId xmlns:a16="http://schemas.microsoft.com/office/drawing/2014/main" val="1325458957"/>
                    </a:ext>
                  </a:extLst>
                </a:gridCol>
                <a:gridCol w="2038663">
                  <a:extLst>
                    <a:ext uri="{9D8B030D-6E8A-4147-A177-3AD203B41FA5}">
                      <a16:colId xmlns:a16="http://schemas.microsoft.com/office/drawing/2014/main" val="2837661832"/>
                    </a:ext>
                  </a:extLst>
                </a:gridCol>
                <a:gridCol w="3312826">
                  <a:extLst>
                    <a:ext uri="{9D8B030D-6E8A-4147-A177-3AD203B41FA5}">
                      <a16:colId xmlns:a16="http://schemas.microsoft.com/office/drawing/2014/main" val="322214669"/>
                    </a:ext>
                  </a:extLst>
                </a:gridCol>
                <a:gridCol w="1683286">
                  <a:extLst>
                    <a:ext uri="{9D8B030D-6E8A-4147-A177-3AD203B41FA5}">
                      <a16:colId xmlns:a16="http://schemas.microsoft.com/office/drawing/2014/main" val="326795105"/>
                    </a:ext>
                  </a:extLst>
                </a:gridCol>
              </a:tblGrid>
              <a:tr h="457024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日にち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場所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参加選手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877612"/>
                  </a:ext>
                </a:extLst>
              </a:tr>
              <a:tr h="457024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8</a:t>
                      </a:r>
                      <a:r>
                        <a:rPr kumimoji="1" lang="ja-JP" altLang="en-US" dirty="0"/>
                        <a:t>月</a:t>
                      </a:r>
                      <a:r>
                        <a:rPr kumimoji="1" lang="en-US" altLang="ja-JP" dirty="0"/>
                        <a:t>18</a:t>
                      </a:r>
                      <a:r>
                        <a:rPr kumimoji="1" lang="ja-JP" altLang="en-US" dirty="0"/>
                        <a:t>日（水）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真島スクール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ホワイトリングメインアリーナ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27</a:t>
                      </a:r>
                      <a:r>
                        <a:rPr kumimoji="1" lang="ja-JP" altLang="en-US" dirty="0"/>
                        <a:t>　有江哲平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543635"/>
                  </a:ext>
                </a:extLst>
              </a:tr>
              <a:tr h="457024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9</a:t>
                      </a:r>
                      <a:r>
                        <a:rPr kumimoji="1" lang="ja-JP" altLang="en-US" dirty="0"/>
                        <a:t>月</a:t>
                      </a:r>
                      <a:r>
                        <a:rPr kumimoji="1" lang="en-US" altLang="ja-JP" dirty="0"/>
                        <a:t>27</a:t>
                      </a:r>
                      <a:r>
                        <a:rPr kumimoji="1" lang="ja-JP" altLang="en-US" dirty="0"/>
                        <a:t>日（月）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須坂スクール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須坂温泉古城荘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5</a:t>
                      </a:r>
                      <a:r>
                        <a:rPr kumimoji="1" lang="ja-JP" altLang="en-US" dirty="0"/>
                        <a:t>　青山竜也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496326"/>
                  </a:ext>
                </a:extLst>
              </a:tr>
              <a:tr h="457024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9</a:t>
                      </a:r>
                      <a:r>
                        <a:rPr kumimoji="1" lang="ja-JP" altLang="en-US" dirty="0"/>
                        <a:t>月</a:t>
                      </a:r>
                      <a:r>
                        <a:rPr kumimoji="1" lang="en-US" altLang="ja-JP" dirty="0"/>
                        <a:t>27</a:t>
                      </a:r>
                      <a:r>
                        <a:rPr kumimoji="1" lang="ja-JP" altLang="en-US" dirty="0"/>
                        <a:t>日（月）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南長野スクール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南長野運動公園体育館（信州新町スクールと共同開催）</a:t>
                      </a:r>
                      <a:endParaRPr kumimoji="1" lang="en-US" altLang="ja-JP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41</a:t>
                      </a:r>
                      <a:r>
                        <a:rPr kumimoji="1" lang="ja-JP" altLang="en-US" dirty="0"/>
                        <a:t>　米村尚也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576024"/>
                  </a:ext>
                </a:extLst>
              </a:tr>
              <a:tr h="294911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9</a:t>
                      </a:r>
                      <a:r>
                        <a:rPr kumimoji="1" lang="ja-JP" altLang="en-US" dirty="0"/>
                        <a:t>月</a:t>
                      </a:r>
                      <a:r>
                        <a:rPr kumimoji="1" lang="en-US" altLang="ja-JP" dirty="0"/>
                        <a:t>27</a:t>
                      </a:r>
                      <a:r>
                        <a:rPr kumimoji="1" lang="ja-JP" altLang="en-US" dirty="0"/>
                        <a:t>日（月）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信州新町スクール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南長野運動公園体育館（南長野スクールと共同開催）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7</a:t>
                      </a:r>
                      <a:r>
                        <a:rPr kumimoji="1" lang="ja-JP" altLang="en-US" dirty="0"/>
                        <a:t>　坂井佑駿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615061"/>
                  </a:ext>
                </a:extLst>
              </a:tr>
              <a:tr h="457024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9</a:t>
                      </a:r>
                      <a:r>
                        <a:rPr kumimoji="1" lang="ja-JP" altLang="en-US" dirty="0"/>
                        <a:t>月</a:t>
                      </a:r>
                      <a:r>
                        <a:rPr kumimoji="1" lang="en-US" altLang="ja-JP" dirty="0"/>
                        <a:t>30</a:t>
                      </a:r>
                      <a:r>
                        <a:rPr kumimoji="1" lang="ja-JP" altLang="en-US" dirty="0"/>
                        <a:t>日（木）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北部スクール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北部スポーツ・レクレーションパーク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</a:t>
                      </a:r>
                      <a:r>
                        <a:rPr kumimoji="1" lang="ja-JP" altLang="en-US" dirty="0"/>
                        <a:t>　矢内大介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036879"/>
                  </a:ext>
                </a:extLst>
              </a:tr>
            </a:tbl>
          </a:graphicData>
        </a:graphic>
      </p:graphicFrame>
      <p:pic>
        <p:nvPicPr>
          <p:cNvPr id="4" name="図 3">
            <a:extLst>
              <a:ext uri="{FF2B5EF4-FFF2-40B4-BE49-F238E27FC236}">
                <a16:creationId xmlns:a16="http://schemas.microsoft.com/office/drawing/2014/main" id="{67B4908C-11FF-4BD3-A724-AE80248EAA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56" b="87848" l="9961" r="46484">
                        <a14:foregroundMark x1="35449" y1="53587" x2="35449" y2="59883"/>
                        <a14:foregroundMark x1="28711" y1="53734" x2="28125" y2="62811"/>
                        <a14:foregroundMark x1="34668" y1="48316" x2="35254" y2="49634"/>
                        <a14:foregroundMark x1="36035" y1="31479" x2="36035" y2="46120"/>
                        <a14:foregroundMark x1="37793" y1="41874" x2="42676" y2="39385"/>
                        <a14:foregroundMark x1="42676" y1="41142" x2="43359" y2="41142"/>
                        <a14:foregroundMark x1="42090" y1="38653" x2="44043" y2="37628"/>
                        <a14:foregroundMark x1="41113" y1="40117" x2="41309" y2="37921"/>
                        <a14:foregroundMark x1="38770" y1="25329" x2="40625" y2="28697"/>
                        <a14:foregroundMark x1="40820" y1="29136" x2="41602" y2="36164"/>
                        <a14:foregroundMark x1="25586" y1="77013" x2="25098" y2="81406"/>
                        <a14:foregroundMark x1="24512" y1="79063" x2="23828" y2="81991"/>
                        <a14:foregroundMark x1="24902" y1="77745" x2="23633" y2="80820"/>
                        <a14:foregroundMark x1="32129" y1="75549" x2="32422" y2="80381"/>
                        <a14:foregroundMark x1="33984" y1="75549" x2="33789" y2="79063"/>
                        <a14:foregroundMark x1="24121" y1="82284" x2="25098" y2="82138"/>
                        <a14:foregroundMark x1="31934" y1="81113" x2="33398" y2="81406"/>
                        <a14:backgroundMark x1="39648" y1="37042" x2="39648" y2="37042"/>
                        <a14:backgroundMark x1="39746" y1="35286" x2="39551" y2="38946"/>
                        <a14:backgroundMark x1="39844" y1="33236" x2="39844" y2="35725"/>
                        <a14:backgroundMark x1="45117" y1="33089" x2="43945" y2="34993"/>
                        <a14:backgroundMark x1="43848" y1="46266" x2="41797" y2="68814"/>
                        <a14:backgroundMark x1="44336" y1="68375" x2="43945" y2="81259"/>
                        <a14:backgroundMark x1="43164" y1="74085" x2="42578" y2="80966"/>
                        <a14:backgroundMark x1="16699" y1="49341" x2="15918" y2="77013"/>
                        <a14:backgroundMark x1="23730" y1="48316" x2="21387" y2="58712"/>
                        <a14:backgroundMark x1="40527" y1="43924" x2="40527" y2="48609"/>
                        <a14:backgroundMark x1="41309" y1="37189" x2="41309" y2="37189"/>
                        <a14:backgroundMark x1="32715" y1="60615" x2="31152" y2="69107"/>
                        <a14:backgroundMark x1="23535" y1="78184" x2="23340" y2="80234"/>
                        <a14:backgroundMark x1="31738" y1="69839" x2="28809" y2="81698"/>
                        <a14:backgroundMark x1="38965" y1="76720" x2="38965" y2="805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97360" y="1411142"/>
            <a:ext cx="5995427" cy="3998903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893BAFAA-8372-4A01-BF70-2958FCA3290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249" b="93119" l="26367" r="66016">
                        <a14:foregroundMark x1="46875" y1="48023" x2="52441" y2="47731"/>
                        <a14:foregroundMark x1="53418" y1="34553" x2="50684" y2="32650"/>
                        <a14:foregroundMark x1="37598" y1="42899" x2="40527" y2="41288"/>
                        <a14:foregroundMark x1="56836" y1="48463" x2="58398" y2="52269"/>
                        <a14:foregroundMark x1="50586" y1="68814" x2="52344" y2="73060"/>
                        <a14:foregroundMark x1="45801" y1="72035" x2="46484" y2="77452"/>
                        <a14:foregroundMark x1="31348" y1="41581" x2="37598" y2="42606"/>
                        <a14:foregroundMark x1="30957" y1="42313" x2="30957" y2="42313"/>
                        <a14:foregroundMark x1="58301" y1="51098" x2="61523" y2="57394"/>
                        <a14:foregroundMark x1="62207" y1="57394" x2="62891" y2="58272"/>
                        <a14:backgroundMark x1="34863" y1="50805" x2="27734" y2="57980"/>
                        <a14:backgroundMark x1="39063" y1="59151" x2="29297" y2="80527"/>
                        <a14:backgroundMark x1="57813" y1="62372" x2="61914" y2="83016"/>
                        <a14:backgroundMark x1="54297" y1="72621" x2="56445" y2="72767"/>
                        <a14:backgroundMark x1="47559" y1="68668" x2="46777" y2="68668"/>
                        <a14:backgroundMark x1="28711" y1="42020" x2="30664" y2="48902"/>
                        <a14:backgroundMark x1="55859" y1="54026" x2="61035" y2="67496"/>
                        <a14:backgroundMark x1="54297" y1="48902" x2="54297" y2="489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02171" y="388249"/>
            <a:ext cx="7239833" cy="482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13144"/>
      </p:ext>
    </p:extLst>
  </p:cSld>
  <p:clrMapOvr>
    <a:masterClrMapping/>
  </p:clrMapOvr>
</p:sld>
</file>

<file path=ppt/theme/theme1.xml><?xml version="1.0" encoding="utf-8"?>
<a:theme xmlns:a="http://schemas.openxmlformats.org/drawingml/2006/main" name="ベルリン">
  <a:themeElements>
    <a:clrScheme name="ベルリン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ベルリン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ベルリン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ベルリン</Template>
  <TotalTime>215</TotalTime>
  <Words>123</Words>
  <Application>Microsoft Office PowerPoint</Application>
  <PresentationFormat>A3 297x420 mm</PresentationFormat>
  <Paragraphs>28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BIZ UDPゴシック</vt:lpstr>
      <vt:lpstr>游ゴシック</vt:lpstr>
      <vt:lpstr>Arial</vt:lpstr>
      <vt:lpstr>Trebuchet MS</vt:lpstr>
      <vt:lpstr>ベルリン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boaluz</dc:creator>
  <cp:lastModifiedBy>boaluz</cp:lastModifiedBy>
  <cp:revision>12</cp:revision>
  <dcterms:created xsi:type="dcterms:W3CDTF">2021-08-04T01:16:33Z</dcterms:created>
  <dcterms:modified xsi:type="dcterms:W3CDTF">2021-09-22T04:02:57Z</dcterms:modified>
</cp:coreProperties>
</file>